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57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 snapToGrid="0">
      <p:cViewPr varScale="1">
        <p:scale>
          <a:sx n="88" d="100"/>
          <a:sy n="8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9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09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58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8041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86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27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2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5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3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3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6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48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DB55F-3C36-F649-8E5E-CFAEB6DB417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B83D28D-CFCD-8242-8822-FB967BE48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0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2618-6DD8-810A-2AB5-6B1931379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3085" y="1219200"/>
            <a:ext cx="9144000" cy="911906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Meet Your Instructor</a:t>
            </a:r>
          </a:p>
        </p:txBody>
      </p:sp>
      <p:pic>
        <p:nvPicPr>
          <p:cNvPr id="2050" name="Picture 2" descr="1,951,500+ Hello Stock Photos, Pictures &amp; Royalty-Free Images - iStock |  Handshake, Business introduction, Greetings from postcard">
            <a:extLst>
              <a:ext uri="{FF2B5EF4-FFF2-40B4-BE49-F238E27FC236}">
                <a16:creationId xmlns:a16="http://schemas.microsoft.com/office/drawing/2014/main" id="{F5797292-925A-E8A4-2A4E-AF4AEB367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28" y="2483152"/>
            <a:ext cx="4713514" cy="340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69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42EC8-B0FB-9F01-2216-18EACEB3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075B-7703-EF52-5021-E1FBB3C0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Hello! My name is Colton Gearhart!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am not too formal, so feel free to just call me Colton.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am from the Northern Kentucky area and have lived here my most of my life.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E423D-C83B-BC54-69C5-A56F56E69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357" y="624110"/>
            <a:ext cx="19050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8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A8E2-8C8D-C2A2-C91F-08C323A3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088A7-3BFC-0725-B3AA-EE035247E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79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two pets: coolest cat ever named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 princess standard poodle named Kizzy!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miss them everyday when I am here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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u="sng" dirty="0"/>
          </a:p>
        </p:txBody>
      </p:sp>
      <p:pic>
        <p:nvPicPr>
          <p:cNvPr id="4" name="Picture 3" descr="A group of dogs next to a christmas tree&#10;&#10;Description automatically generated with medium confidence">
            <a:extLst>
              <a:ext uri="{FF2B5EF4-FFF2-40B4-BE49-F238E27FC236}">
                <a16:creationId xmlns:a16="http://schemas.microsoft.com/office/drawing/2014/main" id="{105270C9-16C2-5C3E-D081-E9D46C5D38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35" y="3158140"/>
            <a:ext cx="2500681" cy="3334735"/>
          </a:xfrm>
          <a:prstGeom prst="rect">
            <a:avLst/>
          </a:prstGeom>
        </p:spPr>
      </p:pic>
      <p:pic>
        <p:nvPicPr>
          <p:cNvPr id="5" name="Picture 4" descr="A dog lying on a couch&#10;&#10;Description automatically generated with low confidence">
            <a:extLst>
              <a:ext uri="{FF2B5EF4-FFF2-40B4-BE49-F238E27FC236}">
                <a16:creationId xmlns:a16="http://schemas.microsoft.com/office/drawing/2014/main" id="{58095D2E-8932-E64E-8700-69AD5957D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15816" r="1284" b="10273"/>
          <a:stretch/>
        </p:blipFill>
        <p:spPr bwMode="auto">
          <a:xfrm>
            <a:off x="7475324" y="3429000"/>
            <a:ext cx="2342626" cy="2730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cat with a cone on its head&#10;&#10;Description automatically generated with low confidence">
            <a:extLst>
              <a:ext uri="{FF2B5EF4-FFF2-40B4-BE49-F238E27FC236}">
                <a16:creationId xmlns:a16="http://schemas.microsoft.com/office/drawing/2014/main" id="{C64D7564-C93D-C5D1-6701-52AB27C3A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99" y="3302921"/>
            <a:ext cx="1692597" cy="30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1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EC2A-BBC2-9CD7-E853-A6BC0B6E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76B6-EB1D-1166-16D2-437064242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342" y="1538326"/>
            <a:ext cx="8915400" cy="377762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Outside of the classroom, my interests include cooking, sports and travelling!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am a huge Liverpool fan, which is a soccer team that plays in England. Also, my family are diehard Duke basketball supporters!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A bowl of soup&#10;&#10;Description automatically generated">
            <a:extLst>
              <a:ext uri="{FF2B5EF4-FFF2-40B4-BE49-F238E27FC236}">
                <a16:creationId xmlns:a16="http://schemas.microsoft.com/office/drawing/2014/main" id="{7A7F2F52-FE03-2DD6-8F49-9312CCF1E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45" y="2309562"/>
            <a:ext cx="2195830" cy="1840230"/>
          </a:xfrm>
          <a:prstGeom prst="rect">
            <a:avLst/>
          </a:prstGeom>
        </p:spPr>
      </p:pic>
      <p:pic>
        <p:nvPicPr>
          <p:cNvPr id="5" name="Picture 4" descr="A picture containing food, vegetable, bowl, pan&#10;&#10;Description automatically generated">
            <a:extLst>
              <a:ext uri="{FF2B5EF4-FFF2-40B4-BE49-F238E27FC236}">
                <a16:creationId xmlns:a16="http://schemas.microsoft.com/office/drawing/2014/main" id="{0ADC1B4E-C705-280C-9C95-E3705AF31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42" y="2309562"/>
            <a:ext cx="2004695" cy="1874520"/>
          </a:xfrm>
          <a:prstGeom prst="rect">
            <a:avLst/>
          </a:prstGeom>
        </p:spPr>
      </p:pic>
      <p:pic>
        <p:nvPicPr>
          <p:cNvPr id="6" name="Picture 5" descr="Liverpool FC — In pictures: How Liverpool lifted an eighth FA Cup at Wembley">
            <a:extLst>
              <a:ext uri="{FF2B5EF4-FFF2-40B4-BE49-F238E27FC236}">
                <a16:creationId xmlns:a16="http://schemas.microsoft.com/office/drawing/2014/main" id="{DFE8C39F-C095-953A-6B0C-463AB3C0B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237" y="5090989"/>
            <a:ext cx="2770505" cy="155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onzaga v. Duke is the Black Friday Headliner - The Slipper Still Fits">
            <a:extLst>
              <a:ext uri="{FF2B5EF4-FFF2-40B4-BE49-F238E27FC236}">
                <a16:creationId xmlns:a16="http://schemas.microsoft.com/office/drawing/2014/main" id="{F905B2FE-CF0D-61D0-2799-366EF3203F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87" y="5092259"/>
            <a:ext cx="2419350" cy="1612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23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EC2A-BBC2-9CD7-E853-A6BC0B6E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76B6-EB1D-1166-16D2-437064242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87"/>
            <a:ext cx="10515600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been to national parks all around the country,</a:t>
            </a:r>
          </a:p>
          <a:p>
            <a:pPr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Puerto Rico, and most recently Italy and Switzerland!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04D61-BD4E-E3C4-7CFA-409F80CFEE1B}"/>
              </a:ext>
            </a:extLst>
          </p:cNvPr>
          <p:cNvGrpSpPr/>
          <p:nvPr/>
        </p:nvGrpSpPr>
        <p:grpSpPr>
          <a:xfrm>
            <a:off x="838200" y="2461426"/>
            <a:ext cx="4931764" cy="3795566"/>
            <a:chOff x="359764" y="2026711"/>
            <a:chExt cx="4931764" cy="379556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D5530CF-32D6-EFF6-426A-D6887B958CFE}"/>
                </a:ext>
              </a:extLst>
            </p:cNvPr>
            <p:cNvGrpSpPr/>
            <p:nvPr/>
          </p:nvGrpSpPr>
          <p:grpSpPr>
            <a:xfrm>
              <a:off x="670591" y="2120459"/>
              <a:ext cx="4352946" cy="3541395"/>
              <a:chOff x="658100" y="2182958"/>
              <a:chExt cx="4352946" cy="3541395"/>
            </a:xfrm>
          </p:grpSpPr>
          <p:pic>
            <p:nvPicPr>
              <p:cNvPr id="8" name="Picture 7" descr="A picture containing mountain, nature, sky, outdoor&#10;&#10;Description automatically generated">
                <a:extLst>
                  <a:ext uri="{FF2B5EF4-FFF2-40B4-BE49-F238E27FC236}">
                    <a16:creationId xmlns:a16="http://schemas.microsoft.com/office/drawing/2014/main" id="{D3808205-AF67-0562-480F-1DE5242D1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675" y="2182958"/>
                <a:ext cx="2033905" cy="1525270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mountain, outdoor, rock, sky&#10;&#10;Description automatically generated">
                <a:extLst>
                  <a:ext uri="{FF2B5EF4-FFF2-40B4-BE49-F238E27FC236}">
                    <a16:creationId xmlns:a16="http://schemas.microsoft.com/office/drawing/2014/main" id="{435AC031-51D8-A682-F2CD-4FF780FBB5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2571" y="2807798"/>
                <a:ext cx="1768475" cy="2358390"/>
              </a:xfrm>
              <a:prstGeom prst="rect">
                <a:avLst/>
              </a:prstGeom>
            </p:spPr>
          </p:pic>
          <p:pic>
            <p:nvPicPr>
              <p:cNvPr id="10" name="Picture 9" descr="A group of buffalo walking on a road&#10;&#10;Description automatically generated with medium confidence">
                <a:extLst>
                  <a:ext uri="{FF2B5EF4-FFF2-40B4-BE49-F238E27FC236}">
                    <a16:creationId xmlns:a16="http://schemas.microsoft.com/office/drawing/2014/main" id="{6CCC2069-3276-13CA-D9BF-0A2C31EA3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100" y="3986993"/>
                <a:ext cx="2316480" cy="1737360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3D725C-BFB4-D247-880B-667CBCD4A0B5}"/>
                </a:ext>
              </a:extLst>
            </p:cNvPr>
            <p:cNvSpPr/>
            <p:nvPr/>
          </p:nvSpPr>
          <p:spPr>
            <a:xfrm>
              <a:off x="359764" y="2026711"/>
              <a:ext cx="4931764" cy="37955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A0BCA7-45C8-6A15-566D-6F1AE3B652AB}"/>
              </a:ext>
            </a:extLst>
          </p:cNvPr>
          <p:cNvGrpSpPr/>
          <p:nvPr/>
        </p:nvGrpSpPr>
        <p:grpSpPr>
          <a:xfrm>
            <a:off x="6767956" y="1127051"/>
            <a:ext cx="4931764" cy="5365823"/>
            <a:chOff x="6767956" y="1127051"/>
            <a:chExt cx="4931764" cy="536582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9E3436-AB50-6FFF-B865-266C80BF4AC3}"/>
                </a:ext>
              </a:extLst>
            </p:cNvPr>
            <p:cNvGrpSpPr/>
            <p:nvPr/>
          </p:nvGrpSpPr>
          <p:grpSpPr>
            <a:xfrm>
              <a:off x="6872316" y="1289426"/>
              <a:ext cx="4615480" cy="4967566"/>
              <a:chOff x="6872316" y="1289426"/>
              <a:chExt cx="4615480" cy="4967566"/>
            </a:xfrm>
          </p:grpSpPr>
          <p:pic>
            <p:nvPicPr>
              <p:cNvPr id="15" name="Picture 14" descr="A picture containing outdoor, nature, green, cave&#10;&#10;Description automatically generated">
                <a:extLst>
                  <a:ext uri="{FF2B5EF4-FFF2-40B4-BE49-F238E27FC236}">
                    <a16:creationId xmlns:a16="http://schemas.microsoft.com/office/drawing/2014/main" id="{0C650E8E-2758-22FE-10C5-B09EE1F67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0906" y="3703989"/>
                <a:ext cx="1786890" cy="2382520"/>
              </a:xfrm>
              <a:prstGeom prst="rect">
                <a:avLst/>
              </a:prstGeom>
            </p:spPr>
          </p:pic>
          <p:pic>
            <p:nvPicPr>
              <p:cNvPr id="16" name="Picture 15" descr="A person standing in front of a stone tower&#10;&#10;Description automatically generated with medium confidence">
                <a:extLst>
                  <a:ext uri="{FF2B5EF4-FFF2-40B4-BE49-F238E27FC236}">
                    <a16:creationId xmlns:a16="http://schemas.microsoft.com/office/drawing/2014/main" id="{0B2289CF-05D5-289E-1DB6-F36A61F9C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77725" y="1992407"/>
                <a:ext cx="1597660" cy="2129790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text, tree, outdoor, container&#10;&#10;Description automatically generated">
                <a:extLst>
                  <a:ext uri="{FF2B5EF4-FFF2-40B4-BE49-F238E27FC236}">
                    <a16:creationId xmlns:a16="http://schemas.microsoft.com/office/drawing/2014/main" id="{7442A0E5-4473-7925-FA36-7CCEDD6DD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0346" y="1289426"/>
                <a:ext cx="1579245" cy="2105660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grass, sky, outdoor, building&#10;&#10;Description automatically generated">
                <a:extLst>
                  <a:ext uri="{FF2B5EF4-FFF2-40B4-BE49-F238E27FC236}">
                    <a16:creationId xmlns:a16="http://schemas.microsoft.com/office/drawing/2014/main" id="{6C0AC577-622E-C43E-4128-07C82E926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316" y="4400252"/>
                <a:ext cx="2475865" cy="1856740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F48E0C-5123-4643-2F43-6C9407D13209}"/>
                </a:ext>
              </a:extLst>
            </p:cNvPr>
            <p:cNvSpPr/>
            <p:nvPr/>
          </p:nvSpPr>
          <p:spPr>
            <a:xfrm>
              <a:off x="6767956" y="1127051"/>
              <a:ext cx="4931764" cy="5365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093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7ACA81A-3FA0-7198-F796-98696509D9CC}"/>
              </a:ext>
            </a:extLst>
          </p:cNvPr>
          <p:cNvGrpSpPr/>
          <p:nvPr/>
        </p:nvGrpSpPr>
        <p:grpSpPr>
          <a:xfrm>
            <a:off x="467834" y="467833"/>
            <a:ext cx="11525692" cy="6124353"/>
            <a:chOff x="467834" y="467833"/>
            <a:chExt cx="11525692" cy="61243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53D725C-BFB4-D247-880B-667CBCD4A0B5}"/>
                </a:ext>
              </a:extLst>
            </p:cNvPr>
            <p:cNvSpPr/>
            <p:nvPr/>
          </p:nvSpPr>
          <p:spPr>
            <a:xfrm>
              <a:off x="467834" y="467833"/>
              <a:ext cx="11525692" cy="612435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IMG_7016.HEIC</a:t>
              </a:r>
            </a:p>
            <a:p>
              <a:pPr algn="ctr"/>
              <a:r>
                <a:rPr lang="en-US" dirty="0"/>
                <a:t>IMG_6681.HEIC</a:t>
              </a:r>
            </a:p>
            <a:p>
              <a:pPr algn="ctr"/>
              <a:r>
                <a:rPr lang="en-US" dirty="0"/>
                <a:t>PXL_20230617_082142832_Original.jpg</a:t>
              </a:r>
            </a:p>
            <a:p>
              <a:pPr algn="ctr"/>
              <a:r>
                <a:rPr lang="en-US" dirty="0"/>
                <a:t>IMG_6378.HEIC</a:t>
              </a:r>
            </a:p>
            <a:p>
              <a:pPr algn="ctr"/>
              <a:r>
                <a:rPr lang="en-US" dirty="0"/>
                <a:t>IMG_6262.HEIC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00504B4-C354-2ED6-507F-B9071D8EF6C0}"/>
                </a:ext>
              </a:extLst>
            </p:cNvPr>
            <p:cNvGrpSpPr/>
            <p:nvPr/>
          </p:nvGrpSpPr>
          <p:grpSpPr>
            <a:xfrm>
              <a:off x="896681" y="826522"/>
              <a:ext cx="10662631" cy="5422210"/>
              <a:chOff x="896681" y="826522"/>
              <a:chExt cx="10662631" cy="542221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C37945F-A7A5-2C50-FB0E-CFFB34DFB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58911" y="826522"/>
                <a:ext cx="3200401" cy="240030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E275B33-B8CD-49A5-84FF-B3254490F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3946745" y="2019237"/>
                <a:ext cx="4298509" cy="322388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2FDB518-2AE6-EF21-154D-55CF186E2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681" y="4043887"/>
                <a:ext cx="2936407" cy="220484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5C9900F-C8A1-CFF8-4763-9DA46734C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0843" y="3631178"/>
                <a:ext cx="3200400" cy="24003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6E890F8-8D79-D51E-EA4E-73F52B420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681" y="826523"/>
                <a:ext cx="3200400" cy="2400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312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C296-5EA1-027D-82B0-FFCF901E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7E6B-FAFE-CF20-E958-75D7D29C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15" y="1264555"/>
            <a:ext cx="11034486" cy="4894489"/>
          </a:xfrm>
        </p:spPr>
        <p:txBody>
          <a:bodyPr>
            <a:noAutofit/>
          </a:bodyPr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Graduated from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Northern Kentucky University in 2018 with a BS in Mathematics and Statistics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Graduated from Miami University in 2020 with an MS in Statistics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Professional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Graduate assistant – Helped teach introductory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statistics classes while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Miami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Professor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Cavolini" panose="03000502040302020204" pitchFamily="66" charset="0"/>
              <a:buChar char="•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Cincinnati State and Columbus State – Taught intro courses for spring and summer semesters of 2021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Ball State University – Started in FA 2021 where I teach MATH 125, 320 (Probability), 321 (Statistics), and DANA          				     320 (Data Visualization)</a:t>
            </a:r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2D730D-8BA4-C711-21FF-682F9AE5CC5B}"/>
              </a:ext>
            </a:extLst>
          </p:cNvPr>
          <p:cNvGrpSpPr/>
          <p:nvPr/>
        </p:nvGrpSpPr>
        <p:grpSpPr>
          <a:xfrm>
            <a:off x="2592925" y="3064105"/>
            <a:ext cx="6647543" cy="1445079"/>
            <a:chOff x="2598057" y="3148113"/>
            <a:chExt cx="6647543" cy="1445079"/>
          </a:xfrm>
        </p:grpSpPr>
        <p:pic>
          <p:nvPicPr>
            <p:cNvPr id="1026" name="Picture 2" descr="Northern Kentucky Norse - Wikipedia">
              <a:extLst>
                <a:ext uri="{FF2B5EF4-FFF2-40B4-BE49-F238E27FC236}">
                  <a16:creationId xmlns:a16="http://schemas.microsoft.com/office/drawing/2014/main" id="{EB37105B-AD5A-7684-9FCD-9DD95D064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8057" y="3311726"/>
              <a:ext cx="1828800" cy="111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iami RedHawks football - Wikipedia">
              <a:extLst>
                <a:ext uri="{FF2B5EF4-FFF2-40B4-BE49-F238E27FC236}">
                  <a16:creationId xmlns:a16="http://schemas.microsoft.com/office/drawing/2014/main" id="{01E6C68C-35AF-6E53-086F-9D2EDFE79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301" y="3311726"/>
              <a:ext cx="1551214" cy="117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Ball State Cardinals Logo and symbol, meaning, history, PNG, brand">
              <a:extLst>
                <a:ext uri="{FF2B5EF4-FFF2-40B4-BE49-F238E27FC236}">
                  <a16:creationId xmlns:a16="http://schemas.microsoft.com/office/drawing/2014/main" id="{E0E78BC8-696E-0AEC-2A20-0D37B4FFE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571" y="3148113"/>
              <a:ext cx="2569029" cy="1445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037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01D2-0B50-68D6-8F2A-E8468405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84F55-75A1-113B-9480-7A32DCCA1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257" y="1464105"/>
            <a:ext cx="10515600" cy="52549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 Goals</a:t>
            </a:r>
          </a:p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oster a classroom environment that encourages you to take an active part in your learning.</a:t>
            </a:r>
          </a:p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to feel c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omfortable sharing your ideas, questions, comments and concerns with me and your classmates.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“conversational” lessons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rather than just lectures.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 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essons and present material so that you are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engaged as much as possible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Lots of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participation opportunities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starters, class is wayyy more fun when everyone is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involved!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is awesome and its more fun together!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Strongly believe that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is an important part of learning.</a:t>
            </a:r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more students engage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(participating in lectures, actively solving problems, asking questions),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success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will have (in any class). It’s a simple equation!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 to You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hope we can work together to achieve these goals, and if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I guarantee class will be better and more rewarding because of 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5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4BAF-00C7-62D4-7644-6255488B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6C091-89E7-FE32-7CC9-559E072B6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think that covers the basics! We are going to learn a lot this semester and have some fun along the way!</a:t>
            </a:r>
          </a:p>
          <a:p>
            <a:pPr>
              <a:spcBef>
                <a:spcPts val="0"/>
              </a:spcBef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look forward to being able to get to know each of you as our semester moves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See You Soon Means Goodbye Or Farewell Stock Photo by ©stuartmiles 41165239">
            <a:extLst>
              <a:ext uri="{FF2B5EF4-FFF2-40B4-BE49-F238E27FC236}">
                <a16:creationId xmlns:a16="http://schemas.microsoft.com/office/drawing/2014/main" id="{016E2618-22E5-9D57-AB2B-61F8A997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02" y="3605585"/>
            <a:ext cx="2620396" cy="262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6138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{07D51D06-6C08-304A-8136-BC7AC8902ABD}tf10001069</Template>
  <TotalTime>61</TotalTime>
  <Words>472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Cavolini</vt:lpstr>
      <vt:lpstr>Century Gothic</vt:lpstr>
      <vt:lpstr>Wingdings 3</vt:lpstr>
      <vt:lpstr>Wisp</vt:lpstr>
      <vt:lpstr>Meet Your Instructor</vt:lpstr>
      <vt:lpstr>Introductions</vt:lpstr>
      <vt:lpstr>More about me!</vt:lpstr>
      <vt:lpstr>More about me!</vt:lpstr>
      <vt:lpstr>Travels!</vt:lpstr>
      <vt:lpstr>PowerPoint Presentation</vt:lpstr>
      <vt:lpstr>Background</vt:lpstr>
      <vt:lpstr>Teaching Philosophy</vt:lpstr>
      <vt:lpstr>In 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Gearhart, Colton Rae</dc:creator>
  <cp:lastModifiedBy>Gearhart, Colton Rae</cp:lastModifiedBy>
  <cp:revision>10</cp:revision>
  <dcterms:created xsi:type="dcterms:W3CDTF">2023-08-07T14:40:02Z</dcterms:created>
  <dcterms:modified xsi:type="dcterms:W3CDTF">2023-08-15T15:51:45Z</dcterms:modified>
</cp:coreProperties>
</file>